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01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4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novembre 2011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err="1" smtClean="0">
                <a:latin typeface="Kristen ITC" pitchFamily="66" charset="0"/>
              </a:rPr>
              <a:t>After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this</a:t>
            </a:r>
            <a:r>
              <a:rPr lang="fr-FR" sz="3600" dirty="0" smtClean="0">
                <a:latin typeface="Kristen ITC" pitchFamily="66" charset="0"/>
              </a:rPr>
              <a:t> class,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32004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parts of the passé composé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267200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Tell </a:t>
            </a:r>
            <a:r>
              <a:rPr lang="fr-FR" sz="2800" dirty="0" err="1" smtClean="0">
                <a:latin typeface="Kristen ITC" pitchFamily="66" charset="0"/>
              </a:rPr>
              <a:t>someone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what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you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did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yesterday</a:t>
            </a:r>
            <a:r>
              <a:rPr lang="fr-FR" sz="2800" dirty="0" smtClean="0">
                <a:latin typeface="Kristen ITC" pitchFamily="66" charset="0"/>
              </a:rPr>
              <a:t>, last </a:t>
            </a:r>
            <a:r>
              <a:rPr lang="fr-FR" sz="2800" dirty="0" err="1" smtClean="0">
                <a:latin typeface="Kristen ITC" pitchFamily="66" charset="0"/>
              </a:rPr>
              <a:t>week</a:t>
            </a:r>
            <a:r>
              <a:rPr lang="fr-FR" sz="2800" dirty="0" smtClean="0">
                <a:latin typeface="Kristen ITC" pitchFamily="66" charset="0"/>
              </a:rPr>
              <a:t>, and last </a:t>
            </a:r>
            <a:r>
              <a:rPr lang="fr-FR" sz="2800" dirty="0" err="1" smtClean="0">
                <a:latin typeface="Kristen ITC" pitchFamily="66" charset="0"/>
              </a:rPr>
              <a:t>year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29</cp:revision>
  <dcterms:created xsi:type="dcterms:W3CDTF">2011-09-14T23:22:57Z</dcterms:created>
  <dcterms:modified xsi:type="dcterms:W3CDTF">2011-11-04T10:38:41Z</dcterms:modified>
</cp:coreProperties>
</file>